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67" autoAdjust="0"/>
  </p:normalViewPr>
  <p:slideViewPr>
    <p:cSldViewPr>
      <p:cViewPr>
        <p:scale>
          <a:sx n="100" d="100"/>
          <a:sy n="100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B8E0F0CF-44C6-4DD7-88B2-830F06094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8EE859-A1F1-4B1A-801E-B0238C99D916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53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019C46-C25C-4AD8-81EC-55BFEC135DD7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FD141-3924-4077-B3A7-6F3FCA7D6DC1}" type="slidenum">
              <a:rPr lang="en-US" smtClean="0"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BF1D0-1158-40BC-B5E8-E7BE1BD9A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A56AF-68DB-454A-AEFC-E99EA891F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03956-5A99-4A00-8BEC-5480DE0DB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A6570-9E08-4F66-9B99-186C9F693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62D26-4B26-40EC-A3A7-FA0996A19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9C940-8944-4BF5-B47E-75D4A8ED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48DF9-4673-4CDC-8D2C-92658CB4F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9D796-D506-47D6-912B-E6AB7856D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EEF67-4AEA-42EE-A66C-61140B54A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8850B-8BEF-47F7-AB61-FC1E0980F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ECD6C-3FAA-46D9-9166-9004799D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9FAC6A01-5344-4800-A29C-13A95AF2D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2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>
                <a:ea typeface="ＭＳ Ｐゴシック"/>
              </a:rPr>
              <a:t>Lawrence Kohlberg </a:t>
            </a:r>
            <a:r>
              <a:rPr lang="en-US" sz="1000" smtClean="0">
                <a:ea typeface="ＭＳ Ｐゴシック"/>
              </a:rPr>
              <a:t>is studying about moral dilemmas.</a:t>
            </a:r>
          </a:p>
          <a:p>
            <a:pPr algn="l" eaLnBrk="1" hangingPunct="1">
              <a:lnSpc>
                <a:spcPct val="90000"/>
              </a:lnSpc>
            </a:pPr>
            <a:endParaRPr lang="en-US" sz="1400" smtClean="0">
              <a:ea typeface="ＭＳ Ｐゴシック"/>
            </a:endParaRPr>
          </a:p>
        </p:txBody>
      </p:sp>
      <p:sp>
        <p:nvSpPr>
          <p:cNvPr id="14339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0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1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LK (3)</a:t>
            </a:r>
          </a:p>
        </p:txBody>
      </p:sp>
      <p:sp>
        <p:nvSpPr>
          <p:cNvPr id="14342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LK a message</a:t>
            </a:r>
          </a:p>
        </p:txBody>
      </p:sp>
      <p:sp>
        <p:nvSpPr>
          <p:cNvPr id="14344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45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48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49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0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51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53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54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55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56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57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New York.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October 25, 1927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Jewish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Bronxville, New York</a:t>
            </a:r>
          </a:p>
        </p:txBody>
      </p:sp>
      <p:sp>
        <p:nvSpPr>
          <p:cNvPr id="14359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64" name="Text Box 42"/>
          <p:cNvSpPr txBox="1">
            <a:spLocks noChangeArrowheads="1"/>
          </p:cNvSpPr>
          <p:nvPr/>
        </p:nvSpPr>
        <p:spPr bwMode="auto">
          <a:xfrm>
            <a:off x="304800" y="61722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Piaget</a:t>
            </a:r>
          </a:p>
        </p:txBody>
      </p:sp>
      <p:sp>
        <p:nvSpPr>
          <p:cNvPr id="14366" name="Text Box 45"/>
          <p:cNvSpPr txBox="1">
            <a:spLocks noChangeArrowheads="1"/>
          </p:cNvSpPr>
          <p:nvPr/>
        </p:nvSpPr>
        <p:spPr bwMode="auto">
          <a:xfrm>
            <a:off x="1066800" y="61722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Carol G.</a:t>
            </a:r>
          </a:p>
        </p:txBody>
      </p:sp>
      <p:sp>
        <p:nvSpPr>
          <p:cNvPr id="14371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 sz="900"/>
              <a:t> </a:t>
            </a:r>
            <a:r>
              <a:rPr lang="en-US" sz="1000"/>
              <a:t>is studying about moral dilemmas.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0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October 7, 1986</a:t>
            </a:r>
          </a:p>
        </p:txBody>
      </p:sp>
      <p:sp>
        <p:nvSpPr>
          <p:cNvPr id="14372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7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 sz="1200"/>
              <a:t> </a:t>
            </a:r>
            <a:r>
              <a:rPr lang="en-US" sz="900"/>
              <a:t>Hey.. I have a disease =[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April 1, 1986</a:t>
            </a:r>
          </a:p>
        </p:txBody>
      </p:sp>
      <p:sp>
        <p:nvSpPr>
          <p:cNvPr id="14376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 sz="900"/>
              <a:t> is doing cultural work in Central America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January 5, 1971</a:t>
            </a:r>
            <a:endParaRPr lang="en-US" sz="800">
              <a:solidFill>
                <a:schemeClr val="bg2"/>
              </a:solidFill>
            </a:endParaRPr>
          </a:p>
        </p:txBody>
      </p:sp>
      <p:sp>
        <p:nvSpPr>
          <p:cNvPr id="14377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 sz="900"/>
              <a:t> is discussing with Carol Gilligan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October 28, 1970</a:t>
            </a:r>
          </a:p>
        </p:txBody>
      </p:sp>
      <p:sp>
        <p:nvSpPr>
          <p:cNvPr id="14378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/>
              <a:t> </a:t>
            </a:r>
            <a:r>
              <a:rPr lang="en-US" sz="900"/>
              <a:t>Harvard University !! Studying education and pychology.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Marchr 9, 1970</a:t>
            </a:r>
          </a:p>
        </p:txBody>
      </p:sp>
      <p:sp>
        <p:nvSpPr>
          <p:cNvPr id="14379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Lawrence Kohlberg</a:t>
            </a:r>
            <a:r>
              <a:rPr lang="en-US"/>
              <a:t> </a:t>
            </a:r>
            <a:r>
              <a:rPr lang="en-US" sz="900"/>
              <a:t>is returning to Isreal to study morality.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21, 1969</a:t>
            </a:r>
            <a:endParaRPr lang="en-US" sz="800">
              <a:solidFill>
                <a:schemeClr val="bg2"/>
              </a:solidFill>
            </a:endParaRPr>
          </a:p>
        </p:txBody>
      </p:sp>
      <p:grpSp>
        <p:nvGrpSpPr>
          <p:cNvPr id="14380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8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89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90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4381" name="Picture 57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914400"/>
            <a:ext cx="1166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2" name="Picture 58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24384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3" name="Picture 59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0480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4" name="Picture 60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8100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5" name="Picture 61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44958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6" name="Picture 62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1054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7" name="Picture 63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791200"/>
            <a:ext cx="4079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2" name="Picture 56" descr="pip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334000"/>
            <a:ext cx="581025" cy="685800"/>
          </a:xfrm>
          <a:prstGeom prst="rect">
            <a:avLst/>
          </a:prstGeom>
          <a:noFill/>
        </p:spPr>
      </p:pic>
      <p:pic>
        <p:nvPicPr>
          <p:cNvPr id="14394" name="Picture 58" descr="CarolGilligan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66800" y="5334000"/>
            <a:ext cx="574675" cy="78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  <a:ea typeface="ＭＳ Ｐゴシック"/>
              </a:rPr>
              <a:t>facebook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>
                <a:ea typeface="ＭＳ Ｐゴシック"/>
              </a:rPr>
              <a:t>Lawrence Kohlberg</a:t>
            </a:r>
            <a:r>
              <a:rPr lang="en-US" sz="1000" smtClean="0">
                <a:ea typeface="ＭＳ Ｐゴシック"/>
              </a:rPr>
              <a:t> is studying about moral dilemmas.</a:t>
            </a:r>
          </a:p>
          <a:p>
            <a:pPr algn="l" eaLnBrk="1" hangingPunct="1">
              <a:lnSpc>
                <a:spcPct val="90000"/>
              </a:lnSpc>
            </a:pPr>
            <a:endParaRPr lang="en-US" sz="1400" smtClean="0">
              <a:ea typeface="ＭＳ Ｐゴシック"/>
            </a:endParaRPr>
          </a:p>
        </p:txBody>
      </p:sp>
      <p:sp>
        <p:nvSpPr>
          <p:cNvPr id="16390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1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LK (3)</a:t>
            </a:r>
          </a:p>
        </p:txBody>
      </p:sp>
      <p:sp>
        <p:nvSpPr>
          <p:cNvPr id="1639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Text Box 17"/>
          <p:cNvSpPr txBox="1">
            <a:spLocks noChangeArrowheads="1"/>
          </p:cNvSpPr>
          <p:nvPr/>
        </p:nvSpPr>
        <p:spPr bwMode="auto">
          <a:xfrm>
            <a:off x="0" y="2514600"/>
            <a:ext cx="1600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700"/>
          </a:p>
          <a:p>
            <a:pPr>
              <a:spcBef>
                <a:spcPct val="50000"/>
              </a:spcBef>
            </a:pPr>
            <a:r>
              <a:rPr lang="en-US" sz="700"/>
              <a:t>     Send LK a message</a:t>
            </a:r>
          </a:p>
        </p:txBody>
      </p:sp>
      <p:sp>
        <p:nvSpPr>
          <p:cNvPr id="16400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4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5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6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08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09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0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1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October 25, 1927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Jewish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Bronxville, New York</a:t>
            </a:r>
          </a:p>
        </p:txBody>
      </p:sp>
      <p:sp>
        <p:nvSpPr>
          <p:cNvPr id="16413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5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4"/>
          <p:cNvSpPr txBox="1">
            <a:spLocks noChangeArrowheads="1"/>
          </p:cNvSpPr>
          <p:nvPr/>
        </p:nvSpPr>
        <p:spPr bwMode="auto">
          <a:xfrm>
            <a:off x="1981200" y="1752600"/>
            <a:ext cx="312420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October 25, 1927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          </a:t>
            </a:r>
            <a:r>
              <a:rPr lang="en-US" sz="800"/>
              <a:t>Married to </a:t>
            </a:r>
            <a:r>
              <a:rPr lang="en-US" sz="800">
                <a:solidFill>
                  <a:schemeClr val="accent2"/>
                </a:solidFill>
              </a:rPr>
              <a:t>Lucille Stigberg</a:t>
            </a:r>
            <a:endParaRPr lang="en-US" sz="80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Bronxville,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Jewish</a:t>
            </a:r>
          </a:p>
        </p:txBody>
      </p:sp>
      <p:sp>
        <p:nvSpPr>
          <p:cNvPr id="16417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Psychologist, College teacher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Learning, Summers in Isreal, Helping others, Teaching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Pop, Elvis, The Beatles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Books on child issues, also moral developement</a:t>
            </a:r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914400" y="5334000"/>
            <a:ext cx="8382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Profile pictures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1 Album</a:t>
            </a:r>
          </a:p>
        </p:txBody>
      </p:sp>
      <p:sp>
        <p:nvSpPr>
          <p:cNvPr id="16420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1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2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2098 Street Bronxville, New York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(718) 523-8945</a:t>
            </a:r>
          </a:p>
        </p:txBody>
      </p:sp>
      <p:grpSp>
        <p:nvGrpSpPr>
          <p:cNvPr id="16423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26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7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6424" name="Picture 48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33400"/>
            <a:ext cx="13985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9" name="Picture 48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334000"/>
            <a:ext cx="700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685800" y="4953000"/>
            <a:ext cx="1371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685800" y="48768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  <a:ea typeface="ＭＳ Ｐゴシック"/>
              </a:rPr>
              <a:t>facebook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LK</a:t>
            </a:r>
            <a:r>
              <a:rPr lang="en-US" sz="1000"/>
              <a:t> </a:t>
            </a:r>
            <a:r>
              <a:rPr lang="en-US" sz="800"/>
              <a:t> 3Photos</a:t>
            </a:r>
            <a:endParaRPr lang="en-US" sz="1000"/>
          </a:p>
        </p:txBody>
      </p:sp>
      <p:sp>
        <p:nvSpPr>
          <p:cNvPr id="184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LK’s Albums</a:t>
            </a:r>
            <a:r>
              <a:rPr lang="en-US" sz="1000"/>
              <a:t> </a:t>
            </a:r>
            <a:r>
              <a:rPr lang="en-US" sz="800"/>
              <a:t> 1 Photo Album</a:t>
            </a:r>
            <a:endParaRPr lang="en-US" sz="1000"/>
          </a:p>
        </p:txBody>
      </p:sp>
      <p:sp>
        <p:nvSpPr>
          <p:cNvPr id="18452" name="Text Box 35"/>
          <p:cNvSpPr txBox="1">
            <a:spLocks noChangeArrowheads="1"/>
          </p:cNvSpPr>
          <p:nvPr/>
        </p:nvSpPr>
        <p:spPr bwMode="auto">
          <a:xfrm>
            <a:off x="838200" y="62484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3 photo</a:t>
            </a:r>
          </a:p>
        </p:txBody>
      </p:sp>
      <p:sp>
        <p:nvSpPr>
          <p:cNvPr id="18453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Lawrence Kohlberg</a:t>
            </a:r>
            <a:r>
              <a:rPr lang="en-US" sz="1000"/>
              <a:t> is studying about moral dilemmas.</a:t>
            </a:r>
            <a:endParaRPr lang="en-US" sz="1400"/>
          </a:p>
        </p:txBody>
      </p:sp>
      <p:grpSp>
        <p:nvGrpSpPr>
          <p:cNvPr id="18454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0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61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2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8455" name="Picture 40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1981200"/>
            <a:ext cx="13985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42" descr="image00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1981200"/>
            <a:ext cx="12874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44" descr="Kohlber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2057400"/>
            <a:ext cx="11572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45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5029200"/>
            <a:ext cx="8143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46" descr="image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1000"/>
            <a:ext cx="700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362200" y="6096000"/>
            <a:ext cx="71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276</Words>
  <Application>Microsoft Office PowerPoint</Application>
  <PresentationFormat>On-screen Show (4:3)</PresentationFormat>
  <Paragraphs>103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ＭＳ Ｐゴシック</vt:lpstr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moronjoh</cp:lastModifiedBy>
  <cp:revision>25</cp:revision>
  <dcterms:created xsi:type="dcterms:W3CDTF">2009-03-30T18:09:43Z</dcterms:created>
  <dcterms:modified xsi:type="dcterms:W3CDTF">2011-01-05T15:32:09Z</dcterms:modified>
</cp:coreProperties>
</file>